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3" r:id="rId6"/>
    <p:sldId id="260" r:id="rId7"/>
    <p:sldId id="261" r:id="rId8"/>
    <p:sldId id="262" r:id="rId9"/>
  </p:sldIdLst>
  <p:sldSz cx="12192000" cy="6858000"/>
  <p:notesSz cx="6858000" cy="9144000"/>
  <p:defaultTextStyle>
    <a:defPPr>
      <a:defRPr lang="es-PA"/>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94660"/>
  </p:normalViewPr>
  <p:slideViewPr>
    <p:cSldViewPr snapToGrid="0">
      <p:cViewPr varScale="1">
        <p:scale>
          <a:sx n="79" d="100"/>
          <a:sy n="79" d="100"/>
        </p:scale>
        <p:origin x="125"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F9204-3F29-4C3A-BA41-3063400202C4}"/>
              </a:ext>
            </a:extLst>
          </p:cNvPr>
          <p:cNvSpPr>
            <a:spLocks noGrp="1"/>
          </p:cNvSpPr>
          <p:nvPr>
            <p:ph type="ctrTitle"/>
          </p:nvPr>
        </p:nvSpPr>
        <p:spPr>
          <a:xfrm>
            <a:off x="1524000" y="1122363"/>
            <a:ext cx="9144000" cy="2387600"/>
          </a:xfrm>
        </p:spPr>
        <p:txBody>
          <a:bodyPr anchor="b"/>
          <a:lstStyle>
            <a:lvl1pPr algn="ctr">
              <a:defRPr sz="4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203393CD-7262-4AC7-80E6-52FE6F3F39BA}"/>
              </a:ext>
            </a:extLst>
          </p:cNvPr>
          <p:cNvSpPr>
            <a:spLocks noGrp="1"/>
          </p:cNvSpPr>
          <p:nvPr>
            <p:ph type="subTitle" idx="1"/>
          </p:nvPr>
        </p:nvSpPr>
        <p:spPr>
          <a:xfrm>
            <a:off x="1524000" y="3602038"/>
            <a:ext cx="9144000" cy="1655762"/>
          </a:xfrm>
        </p:spPr>
        <p:txBody>
          <a:bodyPr/>
          <a:lstStyle>
            <a:lvl1pPr marL="0" indent="0" algn="ctr">
              <a:buNone/>
              <a:defRPr sz="2000">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D7D430AE-0210-4E82-AD7B-41B112DE7F7D}"/>
              </a:ext>
            </a:extLst>
          </p:cNvPr>
          <p:cNvSpPr>
            <a:spLocks noGrp="1"/>
          </p:cNvSpPr>
          <p:nvPr>
            <p:ph type="dt" sz="half" idx="10"/>
          </p:nvPr>
        </p:nvSpPr>
        <p:spPr/>
        <p:txBody>
          <a:bodyPr/>
          <a:lstStyle>
            <a:lvl1pPr>
              <a:defRPr>
                <a:solidFill>
                  <a:schemeClr val="tx1">
                    <a:alpha val="60000"/>
                  </a:schemeClr>
                </a:solidFill>
                <a:latin typeface="+mn-lt"/>
              </a:defRPr>
            </a:lvl1pPr>
          </a:lstStyle>
          <a:p>
            <a:fld id="{11A6662E-FAF4-44BC-88B5-85A7CBFB6D30}" type="datetime1">
              <a:rPr lang="en-US" smtClean="0"/>
              <a:pPr/>
              <a:t>7/12/2024</a:t>
            </a:fld>
            <a:endParaRPr lang="en-US" dirty="0"/>
          </a:p>
        </p:txBody>
      </p:sp>
      <p:sp>
        <p:nvSpPr>
          <p:cNvPr id="5" name="Footer Placeholder 4">
            <a:extLst>
              <a:ext uri="{FF2B5EF4-FFF2-40B4-BE49-F238E27FC236}">
                <a16:creationId xmlns:a16="http://schemas.microsoft.com/office/drawing/2014/main" id="{0F221974-7DEC-459D-9642-CB5B59C82771}"/>
              </a:ext>
            </a:extLst>
          </p:cNvPr>
          <p:cNvSpPr>
            <a:spLocks noGrp="1"/>
          </p:cNvSpPr>
          <p:nvPr>
            <p:ph type="ftr" sz="quarter" idx="11"/>
          </p:nvPr>
        </p:nvSpPr>
        <p:spPr/>
        <p:txBody>
          <a:bodyPr/>
          <a:lstStyle>
            <a:lvl1pPr>
              <a:defRPr>
                <a:solidFill>
                  <a:schemeClr val="tx1">
                    <a:alpha val="60000"/>
                  </a:schemeClr>
                </a:solidFill>
                <a:latin typeface="+mn-lt"/>
              </a:defRPr>
            </a:lvl1pPr>
          </a:lstStyle>
          <a:p>
            <a:endParaRPr lang="en-US">
              <a:solidFill>
                <a:schemeClr val="tx1">
                  <a:alpha val="60000"/>
                </a:schemeClr>
              </a:solidFill>
            </a:endParaRPr>
          </a:p>
        </p:txBody>
      </p:sp>
      <p:sp>
        <p:nvSpPr>
          <p:cNvPr id="6" name="Slide Number Placeholder 5">
            <a:extLst>
              <a:ext uri="{FF2B5EF4-FFF2-40B4-BE49-F238E27FC236}">
                <a16:creationId xmlns:a16="http://schemas.microsoft.com/office/drawing/2014/main" id="{60731837-C94E-4B5B-BCF0-110C69EDB41C}"/>
              </a:ext>
            </a:extLst>
          </p:cNvPr>
          <p:cNvSpPr>
            <a:spLocks noGrp="1"/>
          </p:cNvSpPr>
          <p:nvPr>
            <p:ph type="sldNum" sz="quarter" idx="12"/>
          </p:nvPr>
        </p:nvSpPr>
        <p:spPr/>
        <p:txBody>
          <a:bodyPr/>
          <a:lstStyle>
            <a:lvl1pPr>
              <a:defRPr>
                <a:solidFill>
                  <a:schemeClr val="tx1">
                    <a:alpha val="60000"/>
                  </a:schemeClr>
                </a:solidFill>
                <a:latin typeface="+mn-lt"/>
              </a:defRPr>
            </a:lvl1pPr>
          </a:lstStyle>
          <a:p>
            <a:fld id="{73B850FF-6169-4056-8077-06FFA93A5366}" type="slidenum">
              <a:rPr lang="en-US" smtClean="0"/>
              <a:pPr/>
              <a:t>‹#›</a:t>
            </a:fld>
            <a:endParaRPr lang="en-US"/>
          </a:p>
        </p:txBody>
      </p:sp>
    </p:spTree>
    <p:extLst>
      <p:ext uri="{BB962C8B-B14F-4D97-AF65-F5344CB8AC3E}">
        <p14:creationId xmlns:p14="http://schemas.microsoft.com/office/powerpoint/2010/main" val="35967374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7ABDD2-E186-4F25-8FDE-D1E875E9C30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318CC5B-A7E0-48B1-8329-6533AC76E7B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3905B1B-77FE-4BFC-BF87-87DA989F0082}"/>
              </a:ext>
            </a:extLst>
          </p:cNvPr>
          <p:cNvSpPr>
            <a:spLocks noGrp="1"/>
          </p:cNvSpPr>
          <p:nvPr>
            <p:ph type="dt" sz="half" idx="10"/>
          </p:nvPr>
        </p:nvSpPr>
        <p:spPr/>
        <p:txBody>
          <a:bodyPr/>
          <a:lstStyle/>
          <a:p>
            <a:fld id="{4C559632-1575-4E14-B53B-3DC3D5ED3947}" type="datetime1">
              <a:rPr lang="en-US" smtClean="0"/>
              <a:t>7/12/2024</a:t>
            </a:fld>
            <a:endParaRPr lang="en-US"/>
          </a:p>
        </p:txBody>
      </p:sp>
      <p:sp>
        <p:nvSpPr>
          <p:cNvPr id="5" name="Footer Placeholder 4">
            <a:extLst>
              <a:ext uri="{FF2B5EF4-FFF2-40B4-BE49-F238E27FC236}">
                <a16:creationId xmlns:a16="http://schemas.microsoft.com/office/drawing/2014/main" id="{3118531E-1B90-4631-BD37-4BB1DBFABF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38A55E8-88DC-4280-8E04-FF50FF8EDB5A}"/>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4341275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960633D-90E4-4F5A-9EBF-DDEC2B0B471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DDD3065-FA3D-42C8-BFDA-967C87F4F28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4DC126F-38E2-4425-861F-98ED432284BA}"/>
              </a:ext>
            </a:extLst>
          </p:cNvPr>
          <p:cNvSpPr>
            <a:spLocks noGrp="1"/>
          </p:cNvSpPr>
          <p:nvPr>
            <p:ph type="dt" sz="half" idx="10"/>
          </p:nvPr>
        </p:nvSpPr>
        <p:spPr/>
        <p:txBody>
          <a:bodyPr/>
          <a:lstStyle/>
          <a:p>
            <a:fld id="{CC4A6868-2568-4CC9-B302-F37117B01A6E}" type="datetime1">
              <a:rPr lang="en-US" smtClean="0"/>
              <a:t>7/12/2024</a:t>
            </a:fld>
            <a:endParaRPr lang="en-US"/>
          </a:p>
        </p:txBody>
      </p:sp>
      <p:sp>
        <p:nvSpPr>
          <p:cNvPr id="5" name="Footer Placeholder 4">
            <a:extLst>
              <a:ext uri="{FF2B5EF4-FFF2-40B4-BE49-F238E27FC236}">
                <a16:creationId xmlns:a16="http://schemas.microsoft.com/office/drawing/2014/main" id="{CA9645D8-F22A-4354-A8B3-96E8A2D232A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59E2295-A616-4D57-8800-7B7E213A8CC8}"/>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5120054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4CC1FC-ADE8-488C-A1DA-2FD569FD4D09}"/>
              </a:ext>
            </a:extLst>
          </p:cNvPr>
          <p:cNvSpPr>
            <a:spLocks noGrp="1"/>
          </p:cNvSpPr>
          <p:nvPr>
            <p:ph type="title"/>
          </p:nvPr>
        </p:nvSpPr>
        <p:spPr>
          <a:xfrm>
            <a:off x="458694" y="365760"/>
            <a:ext cx="10895106" cy="1325563"/>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7F02842-38C3-46D6-8527-0F6FE623C51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E864CF5-F681-40C2-88CC-E02206C9CECB}"/>
              </a:ext>
            </a:extLst>
          </p:cNvPr>
          <p:cNvSpPr>
            <a:spLocks noGrp="1"/>
          </p:cNvSpPr>
          <p:nvPr>
            <p:ph type="dt" sz="half" idx="10"/>
          </p:nvPr>
        </p:nvSpPr>
        <p:spPr/>
        <p:txBody>
          <a:bodyPr/>
          <a:lstStyle/>
          <a:p>
            <a:fld id="{0055F08A-1E71-4B2B-BB49-E743F2903911}" type="datetime1">
              <a:rPr lang="en-US" smtClean="0"/>
              <a:t>7/12/2024</a:t>
            </a:fld>
            <a:endParaRPr lang="en-US" dirty="0"/>
          </a:p>
        </p:txBody>
      </p:sp>
      <p:sp>
        <p:nvSpPr>
          <p:cNvPr id="5" name="Footer Placeholder 4">
            <a:extLst>
              <a:ext uri="{FF2B5EF4-FFF2-40B4-BE49-F238E27FC236}">
                <a16:creationId xmlns:a16="http://schemas.microsoft.com/office/drawing/2014/main" id="{82C04753-4FE4-4A6F-99BB-CFFC92E0CD0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A569D1-DB13-4BD9-8BA9-0DEAD98F893F}"/>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7079125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20B05-7BF6-4073-9106-FA19E97273CB}"/>
              </a:ext>
            </a:extLst>
          </p:cNvPr>
          <p:cNvSpPr>
            <a:spLocks noGrp="1"/>
          </p:cNvSpPr>
          <p:nvPr>
            <p:ph type="title"/>
          </p:nvPr>
        </p:nvSpPr>
        <p:spPr>
          <a:xfrm>
            <a:off x="831850" y="1709738"/>
            <a:ext cx="10515600" cy="2852737"/>
          </a:xfrm>
        </p:spPr>
        <p:txBody>
          <a:bodyPr anchor="b"/>
          <a:lstStyle>
            <a:lvl1pPr>
              <a:defRPr sz="4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4E8EE8D7-6B58-4A3F-9DD5-E563D5192A68}"/>
              </a:ext>
            </a:extLst>
          </p:cNvPr>
          <p:cNvSpPr>
            <a:spLocks noGrp="1"/>
          </p:cNvSpPr>
          <p:nvPr>
            <p:ph type="body" idx="1"/>
          </p:nvPr>
        </p:nvSpPr>
        <p:spPr>
          <a:xfrm>
            <a:off x="831850" y="4589463"/>
            <a:ext cx="10515600" cy="1500187"/>
          </a:xfrm>
        </p:spPr>
        <p:txBody>
          <a:bodyPr/>
          <a:lstStyle>
            <a:lvl1pPr marL="0" indent="0">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102990E-9F0A-446A-B5B8-459CA8D98D92}"/>
              </a:ext>
            </a:extLst>
          </p:cNvPr>
          <p:cNvSpPr>
            <a:spLocks noGrp="1"/>
          </p:cNvSpPr>
          <p:nvPr>
            <p:ph type="dt" sz="half" idx="10"/>
          </p:nvPr>
        </p:nvSpPr>
        <p:spPr/>
        <p:txBody>
          <a:bodyPr/>
          <a:lstStyle/>
          <a:p>
            <a:fld id="{15417D9E-721A-44BB-8863-9873FE64DA75}" type="datetime1">
              <a:rPr lang="en-US" smtClean="0"/>
              <a:t>7/12/2024</a:t>
            </a:fld>
            <a:endParaRPr lang="en-US"/>
          </a:p>
        </p:txBody>
      </p:sp>
      <p:sp>
        <p:nvSpPr>
          <p:cNvPr id="5" name="Footer Placeholder 4">
            <a:extLst>
              <a:ext uri="{FF2B5EF4-FFF2-40B4-BE49-F238E27FC236}">
                <a16:creationId xmlns:a16="http://schemas.microsoft.com/office/drawing/2014/main" id="{89E68EAA-4377-45FF-9D7C-9E77BC9F27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07FA71-74C3-44B8-A0AC-E18A1E76B43D}"/>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4167856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71F12-2D88-4F76-AF46-BD5156C127A9}"/>
              </a:ext>
            </a:extLst>
          </p:cNvPr>
          <p:cNvSpPr>
            <a:spLocks noGrp="1"/>
          </p:cNvSpPr>
          <p:nvPr>
            <p:ph type="title"/>
          </p:nvPr>
        </p:nvSpPr>
        <p:spPr>
          <a:xfrm>
            <a:off x="458694" y="365760"/>
            <a:ext cx="10895106" cy="1325563"/>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6E1AA46-E3EB-4704-B019-F90F1E6177A5}"/>
              </a:ext>
            </a:extLst>
          </p:cNvPr>
          <p:cNvSpPr>
            <a:spLocks noGrp="1"/>
          </p:cNvSpPr>
          <p:nvPr>
            <p:ph sz="half" idx="1"/>
          </p:nvPr>
        </p:nvSpPr>
        <p:spPr>
          <a:xfrm>
            <a:off x="458695" y="1825625"/>
            <a:ext cx="5561106"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5C17480F-A530-4D05-9A22-E573FB4BA620}"/>
              </a:ext>
            </a:extLst>
          </p:cNvPr>
          <p:cNvSpPr>
            <a:spLocks noGrp="1"/>
          </p:cNvSpPr>
          <p:nvPr>
            <p:ph sz="half" idx="2"/>
          </p:nvPr>
        </p:nvSpPr>
        <p:spPr>
          <a:xfrm>
            <a:off x="6172199" y="1825625"/>
            <a:ext cx="5561105"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55B56FDA-C47A-4F4A-A364-BA60A25AB90A}"/>
              </a:ext>
            </a:extLst>
          </p:cNvPr>
          <p:cNvSpPr>
            <a:spLocks noGrp="1"/>
          </p:cNvSpPr>
          <p:nvPr>
            <p:ph type="dt" sz="half" idx="10"/>
          </p:nvPr>
        </p:nvSpPr>
        <p:spPr/>
        <p:txBody>
          <a:bodyPr/>
          <a:lstStyle/>
          <a:p>
            <a:fld id="{5F31DA2F-80B8-49CF-99FB-5ABCA53A607A}" type="datetime1">
              <a:rPr lang="en-US" smtClean="0"/>
              <a:t>7/12/2024</a:t>
            </a:fld>
            <a:endParaRPr lang="en-US"/>
          </a:p>
        </p:txBody>
      </p:sp>
      <p:sp>
        <p:nvSpPr>
          <p:cNvPr id="6" name="Footer Placeholder 5">
            <a:extLst>
              <a:ext uri="{FF2B5EF4-FFF2-40B4-BE49-F238E27FC236}">
                <a16:creationId xmlns:a16="http://schemas.microsoft.com/office/drawing/2014/main" id="{7326D8DD-6D84-44D4-8A1B-57615B3ED83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4C8FE31-B577-4017-8AFE-A8BA09596E9C}"/>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6539587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C28C9-B8CC-413F-9FFA-626680E4A828}"/>
              </a:ext>
            </a:extLst>
          </p:cNvPr>
          <p:cNvSpPr>
            <a:spLocks noGrp="1"/>
          </p:cNvSpPr>
          <p:nvPr>
            <p:ph type="title"/>
          </p:nvPr>
        </p:nvSpPr>
        <p:spPr>
          <a:xfrm>
            <a:off x="458694" y="365125"/>
            <a:ext cx="11274612" cy="1325563"/>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B53FE72-9D42-45F5-A37F-B12130388AD5}"/>
              </a:ext>
            </a:extLst>
          </p:cNvPr>
          <p:cNvSpPr>
            <a:spLocks noGrp="1"/>
          </p:cNvSpPr>
          <p:nvPr>
            <p:ph type="body" idx="1"/>
          </p:nvPr>
        </p:nvSpPr>
        <p:spPr>
          <a:xfrm>
            <a:off x="465256" y="1752600"/>
            <a:ext cx="5532319" cy="823912"/>
          </a:xfrm>
        </p:spPr>
        <p:txBody>
          <a:bodyPr anchor="b"/>
          <a:lstStyle>
            <a:lvl1pPr marL="0" indent="0">
              <a:buNone/>
              <a:defRPr sz="24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EE3A31D-9B5F-4DE3-B18D-F7F77782EB46}"/>
              </a:ext>
            </a:extLst>
          </p:cNvPr>
          <p:cNvSpPr>
            <a:spLocks noGrp="1"/>
          </p:cNvSpPr>
          <p:nvPr>
            <p:ph sz="half" idx="2"/>
          </p:nvPr>
        </p:nvSpPr>
        <p:spPr>
          <a:xfrm>
            <a:off x="465256" y="2666999"/>
            <a:ext cx="5532319" cy="35226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F0BE1D2D-822C-466C-A7B9-1A2D97366A41}"/>
              </a:ext>
            </a:extLst>
          </p:cNvPr>
          <p:cNvSpPr>
            <a:spLocks noGrp="1"/>
          </p:cNvSpPr>
          <p:nvPr>
            <p:ph type="body" sz="quarter" idx="3"/>
          </p:nvPr>
        </p:nvSpPr>
        <p:spPr>
          <a:xfrm>
            <a:off x="6172200" y="1752600"/>
            <a:ext cx="5561106" cy="823912"/>
          </a:xfrm>
        </p:spPr>
        <p:txBody>
          <a:bodyPr anchor="b"/>
          <a:lstStyle>
            <a:lvl1pPr marL="0" indent="0">
              <a:buNone/>
              <a:defRPr sz="24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6F13B2C-44CA-49C4-BC84-02AF1638F381}"/>
              </a:ext>
            </a:extLst>
          </p:cNvPr>
          <p:cNvSpPr>
            <a:spLocks noGrp="1"/>
          </p:cNvSpPr>
          <p:nvPr>
            <p:ph sz="quarter" idx="4"/>
          </p:nvPr>
        </p:nvSpPr>
        <p:spPr>
          <a:xfrm>
            <a:off x="6172200" y="2666999"/>
            <a:ext cx="5561106" cy="35226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793CB55-E9C1-4CE6-9B61-81B71475B960}"/>
              </a:ext>
            </a:extLst>
          </p:cNvPr>
          <p:cNvSpPr>
            <a:spLocks noGrp="1"/>
          </p:cNvSpPr>
          <p:nvPr>
            <p:ph type="dt" sz="half" idx="10"/>
          </p:nvPr>
        </p:nvSpPr>
        <p:spPr/>
        <p:txBody>
          <a:bodyPr/>
          <a:lstStyle/>
          <a:p>
            <a:fld id="{28852172-E6C9-4B6C-929A-A9DE3837BBF1}" type="datetime1">
              <a:rPr lang="en-US" smtClean="0"/>
              <a:t>7/12/2024</a:t>
            </a:fld>
            <a:endParaRPr lang="en-US"/>
          </a:p>
        </p:txBody>
      </p:sp>
      <p:sp>
        <p:nvSpPr>
          <p:cNvPr id="8" name="Footer Placeholder 7">
            <a:extLst>
              <a:ext uri="{FF2B5EF4-FFF2-40B4-BE49-F238E27FC236}">
                <a16:creationId xmlns:a16="http://schemas.microsoft.com/office/drawing/2014/main" id="{0DF22318-747B-4EC9-862C-D9FD488CCCE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CFBDDDF-16BD-438D-937D-0E3E30E74E86}"/>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5375130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792D5F-0BD4-4517-9233-E08AF405B6DE}"/>
              </a:ext>
            </a:extLst>
          </p:cNvPr>
          <p:cNvSpPr>
            <a:spLocks noGrp="1"/>
          </p:cNvSpPr>
          <p:nvPr>
            <p:ph type="title"/>
          </p:nvPr>
        </p:nvSpPr>
        <p:spPr>
          <a:xfrm>
            <a:off x="458694" y="365760"/>
            <a:ext cx="11274612" cy="1325563"/>
          </a:xfrm>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B83523B8-51E3-48B8-BFD8-CE950619804E}"/>
              </a:ext>
            </a:extLst>
          </p:cNvPr>
          <p:cNvSpPr>
            <a:spLocks noGrp="1"/>
          </p:cNvSpPr>
          <p:nvPr>
            <p:ph type="dt" sz="half" idx="10"/>
          </p:nvPr>
        </p:nvSpPr>
        <p:spPr>
          <a:xfrm>
            <a:off x="458693" y="6416675"/>
            <a:ext cx="2921715" cy="365125"/>
          </a:xfrm>
        </p:spPr>
        <p:txBody>
          <a:bodyPr/>
          <a:lstStyle/>
          <a:p>
            <a:fld id="{3AB41CFF-90C9-47B3-9DA1-F2BF8D839F7E}" type="datetime1">
              <a:rPr lang="en-US" smtClean="0"/>
              <a:t>7/12/2024</a:t>
            </a:fld>
            <a:endParaRPr lang="en-US"/>
          </a:p>
        </p:txBody>
      </p:sp>
      <p:sp>
        <p:nvSpPr>
          <p:cNvPr id="4" name="Footer Placeholder 3">
            <a:extLst>
              <a:ext uri="{FF2B5EF4-FFF2-40B4-BE49-F238E27FC236}">
                <a16:creationId xmlns:a16="http://schemas.microsoft.com/office/drawing/2014/main" id="{7D739B90-5D50-4424-B51D-53C39162186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16F9286-3A00-4D3C-A3F0-50AC9045C4E1}"/>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4115419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2933BE2-665A-42DA-A3B7-835F81A3F46B}"/>
              </a:ext>
            </a:extLst>
          </p:cNvPr>
          <p:cNvSpPr>
            <a:spLocks noGrp="1"/>
          </p:cNvSpPr>
          <p:nvPr>
            <p:ph type="dt" sz="half" idx="10"/>
          </p:nvPr>
        </p:nvSpPr>
        <p:spPr/>
        <p:txBody>
          <a:bodyPr/>
          <a:lstStyle/>
          <a:p>
            <a:fld id="{F06048FA-06AB-4884-A69B-986B96E68A24}" type="datetime1">
              <a:rPr lang="en-US" smtClean="0"/>
              <a:t>7/12/2024</a:t>
            </a:fld>
            <a:endParaRPr lang="en-US"/>
          </a:p>
        </p:txBody>
      </p:sp>
      <p:sp>
        <p:nvSpPr>
          <p:cNvPr id="3" name="Footer Placeholder 2">
            <a:extLst>
              <a:ext uri="{FF2B5EF4-FFF2-40B4-BE49-F238E27FC236}">
                <a16:creationId xmlns:a16="http://schemas.microsoft.com/office/drawing/2014/main" id="{634DBCBD-AD42-432D-ABA9-20D616AF3ED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E140251-3596-4673-B24B-59A6F9ED8FB3}"/>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5959581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A81A1-6D8E-4DD6-8E49-DABDE6D107E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693F18F-F78D-4A31-A6BC-6552105BCFD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582C2F4-BDF4-4A4F-AA3D-52692932C24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113850F-5C87-4F08-9658-EAF049B60EB0}"/>
              </a:ext>
            </a:extLst>
          </p:cNvPr>
          <p:cNvSpPr>
            <a:spLocks noGrp="1"/>
          </p:cNvSpPr>
          <p:nvPr>
            <p:ph type="dt" sz="half" idx="10"/>
          </p:nvPr>
        </p:nvSpPr>
        <p:spPr/>
        <p:txBody>
          <a:bodyPr/>
          <a:lstStyle/>
          <a:p>
            <a:fld id="{50DB7ABA-0172-4F9C-889D-567164F66BCD}" type="datetime1">
              <a:rPr lang="en-US" smtClean="0"/>
              <a:t>7/12/2024</a:t>
            </a:fld>
            <a:endParaRPr lang="en-US"/>
          </a:p>
        </p:txBody>
      </p:sp>
      <p:sp>
        <p:nvSpPr>
          <p:cNvPr id="6" name="Footer Placeholder 5">
            <a:extLst>
              <a:ext uri="{FF2B5EF4-FFF2-40B4-BE49-F238E27FC236}">
                <a16:creationId xmlns:a16="http://schemas.microsoft.com/office/drawing/2014/main" id="{210BCE9A-A746-4439-B5D3-966FBC8E5FC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41D3B51-AA2E-4AA1-8062-A0D476D80CCB}"/>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41192978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02CF7-F453-4B3E-9510-D747979878A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3E2A1B9-8A2A-4B49-8B79-76D3EEB36B4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BD9FEA03-0EC4-4085-AE63-4AA492D61A9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605AD5B-0DEA-4C6F-94D2-FAA99F2E5DA9}"/>
              </a:ext>
            </a:extLst>
          </p:cNvPr>
          <p:cNvSpPr>
            <a:spLocks noGrp="1"/>
          </p:cNvSpPr>
          <p:nvPr>
            <p:ph type="dt" sz="half" idx="10"/>
          </p:nvPr>
        </p:nvSpPr>
        <p:spPr/>
        <p:txBody>
          <a:bodyPr/>
          <a:lstStyle/>
          <a:p>
            <a:fld id="{78AC6A5B-8AE7-4A41-B5A7-9ADC6686DC18}" type="datetime1">
              <a:rPr lang="en-US" smtClean="0"/>
              <a:t>7/12/2024</a:t>
            </a:fld>
            <a:endParaRPr lang="en-US"/>
          </a:p>
        </p:txBody>
      </p:sp>
      <p:sp>
        <p:nvSpPr>
          <p:cNvPr id="6" name="Footer Placeholder 5">
            <a:extLst>
              <a:ext uri="{FF2B5EF4-FFF2-40B4-BE49-F238E27FC236}">
                <a16:creationId xmlns:a16="http://schemas.microsoft.com/office/drawing/2014/main" id="{F0DC6744-7CBA-4A1D-8F87-10699F9812F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EAD9048-35FF-4BE9-8157-BE4BAA1C7251}"/>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1370750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 name="Title Placeholder 1">
            <a:extLst>
              <a:ext uri="{FF2B5EF4-FFF2-40B4-BE49-F238E27FC236}">
                <a16:creationId xmlns:a16="http://schemas.microsoft.com/office/drawing/2014/main" id="{E9984D45-0ED3-4D03-8E44-5E355C9134F1}"/>
              </a:ext>
            </a:extLst>
          </p:cNvPr>
          <p:cNvSpPr>
            <a:spLocks noGrp="1"/>
          </p:cNvSpPr>
          <p:nvPr>
            <p:ph type="title"/>
          </p:nvPr>
        </p:nvSpPr>
        <p:spPr>
          <a:xfrm>
            <a:off x="458694" y="425450"/>
            <a:ext cx="11274612"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1F687D6E-D1E9-489C-9AA9-3575C39BAA0B}"/>
              </a:ext>
            </a:extLst>
          </p:cNvPr>
          <p:cNvSpPr>
            <a:spLocks noGrp="1"/>
          </p:cNvSpPr>
          <p:nvPr>
            <p:ph type="body" idx="1"/>
          </p:nvPr>
        </p:nvSpPr>
        <p:spPr>
          <a:xfrm>
            <a:off x="458694" y="1949450"/>
            <a:ext cx="11274612" cy="41957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6364E9C-08EE-4B1B-B3FC-D6D997F4EA38}"/>
              </a:ext>
            </a:extLst>
          </p:cNvPr>
          <p:cNvSpPr>
            <a:spLocks noGrp="1"/>
          </p:cNvSpPr>
          <p:nvPr>
            <p:ph type="dt" sz="half" idx="2"/>
          </p:nvPr>
        </p:nvSpPr>
        <p:spPr>
          <a:xfrm>
            <a:off x="458694" y="6416675"/>
            <a:ext cx="2743200" cy="365125"/>
          </a:xfrm>
          <a:prstGeom prst="rect">
            <a:avLst/>
          </a:prstGeom>
        </p:spPr>
        <p:txBody>
          <a:bodyPr vert="horz" lIns="91440" tIns="45720" rIns="91440" bIns="45720" rtlCol="0" anchor="ctr"/>
          <a:lstStyle>
            <a:lvl1pPr algn="l">
              <a:defRPr sz="900">
                <a:solidFill>
                  <a:schemeClr val="tx1">
                    <a:alpha val="60000"/>
                  </a:schemeClr>
                </a:solidFill>
                <a:latin typeface="+mn-lt"/>
              </a:defRPr>
            </a:lvl1pPr>
          </a:lstStyle>
          <a:p>
            <a:fld id="{57E0CF6C-748E-4B7A-BC8B-3011EF78ED13}" type="datetime1">
              <a:rPr lang="en-US" smtClean="0"/>
              <a:pPr/>
              <a:t>7/12/2024</a:t>
            </a:fld>
            <a:endParaRPr lang="en-US" dirty="0"/>
          </a:p>
        </p:txBody>
      </p:sp>
      <p:sp>
        <p:nvSpPr>
          <p:cNvPr id="5" name="Footer Placeholder 4">
            <a:extLst>
              <a:ext uri="{FF2B5EF4-FFF2-40B4-BE49-F238E27FC236}">
                <a16:creationId xmlns:a16="http://schemas.microsoft.com/office/drawing/2014/main" id="{BAB0A1F1-38FE-4C27-81E6-A43A54793FC3}"/>
              </a:ext>
            </a:extLst>
          </p:cNvPr>
          <p:cNvSpPr>
            <a:spLocks noGrp="1"/>
          </p:cNvSpPr>
          <p:nvPr>
            <p:ph type="ftr" sz="quarter" idx="3"/>
          </p:nvPr>
        </p:nvSpPr>
        <p:spPr>
          <a:xfrm>
            <a:off x="4038600" y="6416675"/>
            <a:ext cx="4114800" cy="365125"/>
          </a:xfrm>
          <a:prstGeom prst="rect">
            <a:avLst/>
          </a:prstGeom>
        </p:spPr>
        <p:txBody>
          <a:bodyPr vert="horz" lIns="91440" tIns="45720" rIns="91440" bIns="45720" rtlCol="0" anchor="ctr"/>
          <a:lstStyle>
            <a:lvl1pPr algn="ctr">
              <a:defRPr sz="900">
                <a:solidFill>
                  <a:schemeClr val="tx1">
                    <a:alpha val="60000"/>
                  </a:schemeClr>
                </a:solidFill>
                <a:latin typeface="+mn-lt"/>
              </a:defRPr>
            </a:lvl1pPr>
          </a:lstStyle>
          <a:p>
            <a:endParaRPr lang="en-US" dirty="0">
              <a:solidFill>
                <a:schemeClr val="tx1">
                  <a:alpha val="60000"/>
                </a:schemeClr>
              </a:solidFill>
            </a:endParaRPr>
          </a:p>
        </p:txBody>
      </p:sp>
      <p:sp>
        <p:nvSpPr>
          <p:cNvPr id="6" name="Slide Number Placeholder 5">
            <a:extLst>
              <a:ext uri="{FF2B5EF4-FFF2-40B4-BE49-F238E27FC236}">
                <a16:creationId xmlns:a16="http://schemas.microsoft.com/office/drawing/2014/main" id="{5E26B39A-FFD8-42EF-ADC7-7DB3B302F8B2}"/>
              </a:ext>
            </a:extLst>
          </p:cNvPr>
          <p:cNvSpPr>
            <a:spLocks noGrp="1"/>
          </p:cNvSpPr>
          <p:nvPr>
            <p:ph type="sldNum" sz="quarter" idx="4"/>
          </p:nvPr>
        </p:nvSpPr>
        <p:spPr>
          <a:xfrm>
            <a:off x="8990106" y="6416675"/>
            <a:ext cx="2743200" cy="365125"/>
          </a:xfrm>
          <a:prstGeom prst="rect">
            <a:avLst/>
          </a:prstGeom>
        </p:spPr>
        <p:txBody>
          <a:bodyPr vert="horz" lIns="91440" tIns="45720" rIns="91440" bIns="45720" rtlCol="0" anchor="ctr"/>
          <a:lstStyle>
            <a:lvl1pPr algn="r">
              <a:defRPr sz="900">
                <a:solidFill>
                  <a:schemeClr val="tx1">
                    <a:alpha val="60000"/>
                  </a:schemeClr>
                </a:solidFill>
                <a:latin typeface="+mn-lt"/>
              </a:defRPr>
            </a:lvl1pPr>
          </a:lstStyle>
          <a:p>
            <a:fld id="{73B850FF-6169-4056-8077-06FFA93A5366}" type="slidenum">
              <a:rPr lang="en-US" smtClean="0"/>
              <a:pPr/>
              <a:t>‹#›</a:t>
            </a:fld>
            <a:endParaRPr lang="en-US" dirty="0"/>
          </a:p>
        </p:txBody>
      </p:sp>
      <p:pic>
        <p:nvPicPr>
          <p:cNvPr id="14" name="Picture 13" descr="A picture containing sitting&#10;&#10;Description automatically generated">
            <a:extLst>
              <a:ext uri="{FF2B5EF4-FFF2-40B4-BE49-F238E27FC236}">
                <a16:creationId xmlns:a16="http://schemas.microsoft.com/office/drawing/2014/main" id="{BC526B7A-4801-4FD1-95C8-03AF22629E87}"/>
              </a:ext>
            </a:extLst>
          </p:cNvPr>
          <p:cNvPicPr>
            <a:picLocks noChangeAspect="1"/>
          </p:cNvPicPr>
          <p:nvPr/>
        </p:nvPicPr>
        <p:blipFill>
          <a:blip r:embed="rId13">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Tree>
    <p:extLst>
      <p:ext uri="{BB962C8B-B14F-4D97-AF65-F5344CB8AC3E}">
        <p14:creationId xmlns:p14="http://schemas.microsoft.com/office/powerpoint/2010/main" val="287378767"/>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hf sldNum="0" hdr="0" ftr="0" dt="0"/>
  <p:txStyles>
    <p:titleStyle>
      <a:lvl1pPr algn="l" defTabSz="914400" rtl="0" eaLnBrk="1" latinLnBrk="0" hangingPunct="1">
        <a:lnSpc>
          <a:spcPct val="100000"/>
        </a:lnSpc>
        <a:spcBef>
          <a:spcPct val="0"/>
        </a:spcBef>
        <a:buNone/>
        <a:defRPr sz="4400" b="0"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Clr>
          <a:schemeClr val="accent1"/>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Clr>
          <a:schemeClr val="accent1"/>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Clr>
          <a:schemeClr val="accent1"/>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12.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2748806-3AF5-4078-830A-C1F26BF1B2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BF991FCB-5132-414C-B377-526F56121B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4" name="Vídeo 3" descr="Fábricas y humo">
            <a:extLst>
              <a:ext uri="{FF2B5EF4-FFF2-40B4-BE49-F238E27FC236}">
                <a16:creationId xmlns:a16="http://schemas.microsoft.com/office/drawing/2014/main" id="{AEC288EA-41E6-26BA-AC44-A9A499BF6A21}"/>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alphaModFix/>
          </a:blip>
          <a:srcRect t="279" r="-1" b="-1"/>
          <a:stretch/>
        </p:blipFill>
        <p:spPr>
          <a:xfrm>
            <a:off x="20" y="10"/>
            <a:ext cx="12188932" cy="6856614"/>
          </a:xfrm>
          <a:prstGeom prst="rect">
            <a:avLst/>
          </a:prstGeom>
        </p:spPr>
      </p:pic>
      <p:sp>
        <p:nvSpPr>
          <p:cNvPr id="13" name="Rectangle 12">
            <a:extLst>
              <a:ext uri="{FF2B5EF4-FFF2-40B4-BE49-F238E27FC236}">
                <a16:creationId xmlns:a16="http://schemas.microsoft.com/office/drawing/2014/main" id="{4CD5456B-6F51-41EC-A380-6C8C8E9F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637612"/>
            <a:ext cx="6095999" cy="3581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5" name="Rectangle 14">
            <a:extLst>
              <a:ext uri="{FF2B5EF4-FFF2-40B4-BE49-F238E27FC236}">
                <a16:creationId xmlns:a16="http://schemas.microsoft.com/office/drawing/2014/main" id="{02043A44-73EF-480B-97A5-E999DEFC6D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637612"/>
            <a:ext cx="6096000" cy="35814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56C0319A-B410-005A-DC58-06E6EC3260E1}"/>
              </a:ext>
            </a:extLst>
          </p:cNvPr>
          <p:cNvSpPr>
            <a:spLocks noGrp="1"/>
          </p:cNvSpPr>
          <p:nvPr>
            <p:ph type="ctrTitle"/>
          </p:nvPr>
        </p:nvSpPr>
        <p:spPr>
          <a:xfrm>
            <a:off x="458694" y="1828800"/>
            <a:ext cx="5180106" cy="990599"/>
          </a:xfrm>
        </p:spPr>
        <p:txBody>
          <a:bodyPr anchor="b">
            <a:normAutofit/>
          </a:bodyPr>
          <a:lstStyle/>
          <a:p>
            <a:pPr algn="l"/>
            <a:r>
              <a:rPr lang="es-PA" dirty="0"/>
              <a:t>Sistema de Reciclaje</a:t>
            </a:r>
          </a:p>
        </p:txBody>
      </p:sp>
      <p:sp>
        <p:nvSpPr>
          <p:cNvPr id="3" name="Subtítulo 2">
            <a:extLst>
              <a:ext uri="{FF2B5EF4-FFF2-40B4-BE49-F238E27FC236}">
                <a16:creationId xmlns:a16="http://schemas.microsoft.com/office/drawing/2014/main" id="{B376EA4A-E954-5DD3-6576-58014BF2AFD1}"/>
              </a:ext>
            </a:extLst>
          </p:cNvPr>
          <p:cNvSpPr>
            <a:spLocks noGrp="1"/>
          </p:cNvSpPr>
          <p:nvPr>
            <p:ph type="subTitle" idx="1"/>
          </p:nvPr>
        </p:nvSpPr>
        <p:spPr>
          <a:xfrm>
            <a:off x="458694" y="2819399"/>
            <a:ext cx="5180106" cy="2209801"/>
          </a:xfrm>
        </p:spPr>
        <p:txBody>
          <a:bodyPr anchor="t">
            <a:normAutofit lnSpcReduction="10000"/>
          </a:bodyPr>
          <a:lstStyle/>
          <a:p>
            <a:r>
              <a:rPr lang="es-PA" dirty="0"/>
              <a:t>Base de Datos II</a:t>
            </a:r>
          </a:p>
          <a:p>
            <a:pPr algn="l"/>
            <a:r>
              <a:rPr lang="es-PA" dirty="0"/>
              <a:t>Alex Hernández</a:t>
            </a:r>
          </a:p>
          <a:p>
            <a:pPr algn="l"/>
            <a:r>
              <a:rPr lang="es-PA" dirty="0"/>
              <a:t>Francisco Herrera</a:t>
            </a:r>
          </a:p>
          <a:p>
            <a:pPr algn="l"/>
            <a:r>
              <a:rPr lang="es-PA" dirty="0"/>
              <a:t>José </a:t>
            </a:r>
            <a:r>
              <a:rPr lang="es-PA" dirty="0" err="1"/>
              <a:t>Rodrigues</a:t>
            </a:r>
            <a:endParaRPr lang="es-PA" dirty="0"/>
          </a:p>
          <a:p>
            <a:pPr algn="l"/>
            <a:r>
              <a:rPr lang="es-PA" dirty="0"/>
              <a:t> </a:t>
            </a:r>
            <a:r>
              <a:rPr lang="es-PA" dirty="0" err="1"/>
              <a:t>Ivan</a:t>
            </a:r>
            <a:r>
              <a:rPr lang="es-PA" dirty="0"/>
              <a:t> Wu</a:t>
            </a:r>
          </a:p>
        </p:txBody>
      </p:sp>
    </p:spTree>
    <p:extLst>
      <p:ext uri="{BB962C8B-B14F-4D97-AF65-F5344CB8AC3E}">
        <p14:creationId xmlns:p14="http://schemas.microsoft.com/office/powerpoint/2010/main" val="802298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96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E8B2F707-EF35-4955-8439-F76145F3CD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3" name="Rectangle 12">
            <a:extLst>
              <a:ext uri="{FF2B5EF4-FFF2-40B4-BE49-F238E27FC236}">
                <a16:creationId xmlns:a16="http://schemas.microsoft.com/office/drawing/2014/main" id="{DA476813-4CEE-408B-852D-3E51E30B1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5" name="Picture 4" descr="Acción de arrojar una botella de plástico vacío a la papelera">
            <a:extLst>
              <a:ext uri="{FF2B5EF4-FFF2-40B4-BE49-F238E27FC236}">
                <a16:creationId xmlns:a16="http://schemas.microsoft.com/office/drawing/2014/main" id="{53242758-9259-7D7C-702C-98C337807E2B}"/>
              </a:ext>
            </a:extLst>
          </p:cNvPr>
          <p:cNvPicPr>
            <a:picLocks noChangeAspect="1"/>
          </p:cNvPicPr>
          <p:nvPr/>
        </p:nvPicPr>
        <p:blipFill rotWithShape="1">
          <a:blip r:embed="rId2">
            <a:alphaModFix amt="60000"/>
          </a:blip>
          <a:srcRect t="15747"/>
          <a:stretch/>
        </p:blipFill>
        <p:spPr>
          <a:xfrm>
            <a:off x="20" y="10"/>
            <a:ext cx="12191980" cy="6856614"/>
          </a:xfrm>
          <a:prstGeom prst="rect">
            <a:avLst/>
          </a:prstGeom>
        </p:spPr>
      </p:pic>
      <p:sp>
        <p:nvSpPr>
          <p:cNvPr id="2" name="Título 1">
            <a:extLst>
              <a:ext uri="{FF2B5EF4-FFF2-40B4-BE49-F238E27FC236}">
                <a16:creationId xmlns:a16="http://schemas.microsoft.com/office/drawing/2014/main" id="{B1133CF5-4174-B877-096F-DA64B5DBCEE7}"/>
              </a:ext>
            </a:extLst>
          </p:cNvPr>
          <p:cNvSpPr>
            <a:spLocks noGrp="1"/>
          </p:cNvSpPr>
          <p:nvPr>
            <p:ph type="title"/>
          </p:nvPr>
        </p:nvSpPr>
        <p:spPr>
          <a:xfrm>
            <a:off x="1198181" y="726066"/>
            <a:ext cx="4795282" cy="5018227"/>
          </a:xfrm>
        </p:spPr>
        <p:txBody>
          <a:bodyPr anchor="ctr">
            <a:normAutofit/>
          </a:bodyPr>
          <a:lstStyle/>
          <a:p>
            <a:r>
              <a:rPr lang="es-PA">
                <a:solidFill>
                  <a:srgbClr val="FFFFFF"/>
                </a:solidFill>
              </a:rPr>
              <a:t>introducción</a:t>
            </a:r>
          </a:p>
        </p:txBody>
      </p:sp>
      <p:grpSp>
        <p:nvGrpSpPr>
          <p:cNvPr id="30" name="Group 14">
            <a:extLst>
              <a:ext uri="{FF2B5EF4-FFF2-40B4-BE49-F238E27FC236}">
                <a16:creationId xmlns:a16="http://schemas.microsoft.com/office/drawing/2014/main" id="{245C754D-F6B0-4E8B-BCBC-51B5E2863D5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6951981" y="0"/>
            <a:ext cx="5236971" cy="6858001"/>
            <a:chOff x="6951981" y="0"/>
            <a:chExt cx="5236971" cy="6858001"/>
          </a:xfrm>
        </p:grpSpPr>
        <p:pic>
          <p:nvPicPr>
            <p:cNvPr id="16" name="Picture 15">
              <a:extLst>
                <a:ext uri="{FF2B5EF4-FFF2-40B4-BE49-F238E27FC236}">
                  <a16:creationId xmlns:a16="http://schemas.microsoft.com/office/drawing/2014/main" id="{66BE34B5-B2D6-49D5-B3B8-6E019E3E4C0E}"/>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alphaModFix amt="20000"/>
              <a:extLst>
                <a:ext uri="{28A0092B-C50C-407E-A947-70E740481C1C}">
                  <a14:useLocalDpi xmlns:a14="http://schemas.microsoft.com/office/drawing/2010/main" val="0"/>
                </a:ext>
              </a:extLst>
            </a:blip>
            <a:stretch>
              <a:fillRect/>
            </a:stretch>
          </p:blipFill>
          <p:spPr>
            <a:xfrm flipH="1">
              <a:off x="6951981" y="692703"/>
              <a:ext cx="5236971" cy="6165298"/>
            </a:xfrm>
            <a:prstGeom prst="rect">
              <a:avLst/>
            </a:prstGeom>
          </p:spPr>
        </p:pic>
        <p:pic>
          <p:nvPicPr>
            <p:cNvPr id="17" name="Picture 16">
              <a:extLst>
                <a:ext uri="{FF2B5EF4-FFF2-40B4-BE49-F238E27FC236}">
                  <a16:creationId xmlns:a16="http://schemas.microsoft.com/office/drawing/2014/main" id="{1B5FDAC2-DA09-40B0-9B3F-D874ECE9658E}"/>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alphaModFix amt="5000"/>
              <a:extLst>
                <a:ext uri="{28A0092B-C50C-407E-A947-70E740481C1C}">
                  <a14:useLocalDpi xmlns:a14="http://schemas.microsoft.com/office/drawing/2010/main" val="0"/>
                </a:ext>
              </a:extLst>
            </a:blip>
            <a:srcRect l="19154" b="19117"/>
            <a:stretch/>
          </p:blipFill>
          <p:spPr>
            <a:xfrm rot="16200000" flipH="1">
              <a:off x="7618603" y="-373126"/>
              <a:ext cx="4197223" cy="4943475"/>
            </a:xfrm>
            <a:prstGeom prst="rect">
              <a:avLst/>
            </a:prstGeom>
          </p:spPr>
        </p:pic>
      </p:grpSp>
      <p:sp>
        <p:nvSpPr>
          <p:cNvPr id="4" name="Rectángulo 3">
            <a:extLst>
              <a:ext uri="{FF2B5EF4-FFF2-40B4-BE49-F238E27FC236}">
                <a16:creationId xmlns:a16="http://schemas.microsoft.com/office/drawing/2014/main" id="{2A87C23F-5BFB-A12A-AAEB-5EB4E08DFAE5}"/>
              </a:ext>
            </a:extLst>
          </p:cNvPr>
          <p:cNvSpPr/>
          <p:nvPr/>
        </p:nvSpPr>
        <p:spPr>
          <a:xfrm>
            <a:off x="6286959" y="1738860"/>
            <a:ext cx="4886318" cy="3072984"/>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PA" dirty="0"/>
          </a:p>
        </p:txBody>
      </p:sp>
      <p:sp>
        <p:nvSpPr>
          <p:cNvPr id="3" name="Marcador de contenido 2">
            <a:extLst>
              <a:ext uri="{FF2B5EF4-FFF2-40B4-BE49-F238E27FC236}">
                <a16:creationId xmlns:a16="http://schemas.microsoft.com/office/drawing/2014/main" id="{5D667689-2784-7B51-E30F-4A95C84C164A}"/>
              </a:ext>
            </a:extLst>
          </p:cNvPr>
          <p:cNvSpPr>
            <a:spLocks noGrp="1"/>
          </p:cNvSpPr>
          <p:nvPr>
            <p:ph idx="1"/>
          </p:nvPr>
        </p:nvSpPr>
        <p:spPr>
          <a:xfrm>
            <a:off x="6195372" y="726538"/>
            <a:ext cx="4977905" cy="5017076"/>
          </a:xfrm>
        </p:spPr>
        <p:txBody>
          <a:bodyPr anchor="ctr">
            <a:normAutofit/>
          </a:bodyPr>
          <a:lstStyle/>
          <a:p>
            <a:r>
              <a:rPr lang="es-MX" sz="1800" dirty="0">
                <a:solidFill>
                  <a:srgbClr val="FFFFFF"/>
                </a:solidFill>
              </a:rPr>
              <a:t>El reciclaje es un proceso crucial para la gestión de residuos y la sostenibilidad ambiental a nivel global. En Panamá, este tema ha cobrado una importancia creciente en las últimas décadas debido a los desafíos ambientales que enfrenta el país, tales como la contaminación, la generación de residuos y el agotamiento de recursos naturales.</a:t>
            </a:r>
            <a:endParaRPr lang="es-PA" sz="1800" dirty="0">
              <a:solidFill>
                <a:srgbClr val="FFFFFF"/>
              </a:solidFill>
            </a:endParaRPr>
          </a:p>
        </p:txBody>
      </p:sp>
    </p:spTree>
    <p:extLst>
      <p:ext uri="{BB962C8B-B14F-4D97-AF65-F5344CB8AC3E}">
        <p14:creationId xmlns:p14="http://schemas.microsoft.com/office/powerpoint/2010/main" val="28583856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49" name="Rectangle 1034">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050" name="Rectangle 1036">
            <a:extLst>
              <a:ext uri="{FF2B5EF4-FFF2-40B4-BE49-F238E27FC236}">
                <a16:creationId xmlns:a16="http://schemas.microsoft.com/office/drawing/2014/main" id="{E8B2F707-EF35-4955-8439-F76145F3CD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051" name="Rectangle 1038">
            <a:extLst>
              <a:ext uri="{FF2B5EF4-FFF2-40B4-BE49-F238E27FC236}">
                <a16:creationId xmlns:a16="http://schemas.microsoft.com/office/drawing/2014/main" id="{A905C581-3E86-4ADD-9EDD-5FA87B4612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376"/>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1030" name="Picture 6" descr="Disposición de desechos en Panamá, el cambio que no puede esperar">
            <a:extLst>
              <a:ext uri="{FF2B5EF4-FFF2-40B4-BE49-F238E27FC236}">
                <a16:creationId xmlns:a16="http://schemas.microsoft.com/office/drawing/2014/main" id="{975824A9-882D-83D3-2874-B9D8EBA3F776}"/>
              </a:ext>
            </a:extLst>
          </p:cNvPr>
          <p:cNvPicPr>
            <a:picLocks noChangeAspect="1" noChangeArrowheads="1"/>
          </p:cNvPicPr>
          <p:nvPr/>
        </p:nvPicPr>
        <p:blipFill rotWithShape="1">
          <a:blip r:embed="rId2">
            <a:alphaModFix amt="60000"/>
            <a:extLst>
              <a:ext uri="{28A0092B-C50C-407E-A947-70E740481C1C}">
                <a14:useLocalDpi xmlns:a14="http://schemas.microsoft.com/office/drawing/2010/main" val="0"/>
              </a:ext>
            </a:extLst>
          </a:blip>
          <a:srcRect t="1382" r="-1" b="12075"/>
          <a:stretch/>
        </p:blipFill>
        <p:spPr bwMode="auto">
          <a:xfrm>
            <a:off x="20" y="10"/>
            <a:ext cx="12188932" cy="6856614"/>
          </a:xfrm>
          <a:prstGeom prst="rect">
            <a:avLst/>
          </a:prstGeom>
          <a:noFill/>
          <a:extLst>
            <a:ext uri="{909E8E84-426E-40DD-AFC4-6F175D3DCCD1}">
              <a14:hiddenFill xmlns:a14="http://schemas.microsoft.com/office/drawing/2010/main">
                <a:solidFill>
                  <a:srgbClr val="FFFFFF"/>
                </a:solidFill>
              </a14:hiddenFill>
            </a:ext>
          </a:extLst>
        </p:spPr>
      </p:pic>
      <p:sp>
        <p:nvSpPr>
          <p:cNvPr id="6" name="Rectángulo 5">
            <a:extLst>
              <a:ext uri="{FF2B5EF4-FFF2-40B4-BE49-F238E27FC236}">
                <a16:creationId xmlns:a16="http://schemas.microsoft.com/office/drawing/2014/main" id="{16601BD3-9E75-EA66-AC33-461D066389B2}"/>
              </a:ext>
            </a:extLst>
          </p:cNvPr>
          <p:cNvSpPr/>
          <p:nvPr/>
        </p:nvSpPr>
        <p:spPr>
          <a:xfrm>
            <a:off x="1018722" y="2515976"/>
            <a:ext cx="9954076" cy="25146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PA"/>
          </a:p>
        </p:txBody>
      </p:sp>
      <p:sp>
        <p:nvSpPr>
          <p:cNvPr id="2" name="Título 1">
            <a:extLst>
              <a:ext uri="{FF2B5EF4-FFF2-40B4-BE49-F238E27FC236}">
                <a16:creationId xmlns:a16="http://schemas.microsoft.com/office/drawing/2014/main" id="{951C429E-C938-B984-3FE8-C1D2BD161332}"/>
              </a:ext>
            </a:extLst>
          </p:cNvPr>
          <p:cNvSpPr>
            <a:spLocks noGrp="1"/>
          </p:cNvSpPr>
          <p:nvPr>
            <p:ph type="title"/>
          </p:nvPr>
        </p:nvSpPr>
        <p:spPr>
          <a:xfrm>
            <a:off x="1198180" y="2515976"/>
            <a:ext cx="9774619" cy="684423"/>
          </a:xfrm>
        </p:spPr>
        <p:txBody>
          <a:bodyPr anchor="b">
            <a:normAutofit fontScale="90000"/>
          </a:bodyPr>
          <a:lstStyle/>
          <a:p>
            <a:pPr algn="ctr"/>
            <a:r>
              <a:rPr lang="es-PA" dirty="0">
                <a:solidFill>
                  <a:srgbClr val="FFFFFF"/>
                </a:solidFill>
              </a:rPr>
              <a:t>problema</a:t>
            </a:r>
          </a:p>
        </p:txBody>
      </p:sp>
      <p:sp>
        <p:nvSpPr>
          <p:cNvPr id="3" name="Marcador de contenido 2">
            <a:extLst>
              <a:ext uri="{FF2B5EF4-FFF2-40B4-BE49-F238E27FC236}">
                <a16:creationId xmlns:a16="http://schemas.microsoft.com/office/drawing/2014/main" id="{CB9CD930-39C3-A7F1-D88A-6CC0901D4932}"/>
              </a:ext>
            </a:extLst>
          </p:cNvPr>
          <p:cNvSpPr>
            <a:spLocks noGrp="1"/>
          </p:cNvSpPr>
          <p:nvPr>
            <p:ph idx="1"/>
          </p:nvPr>
        </p:nvSpPr>
        <p:spPr>
          <a:xfrm>
            <a:off x="1219202" y="2889357"/>
            <a:ext cx="9954076" cy="2514600"/>
          </a:xfrm>
        </p:spPr>
        <p:txBody>
          <a:bodyPr anchor="ctr">
            <a:normAutofit/>
          </a:bodyPr>
          <a:lstStyle/>
          <a:p>
            <a:pPr algn="ctr"/>
            <a:r>
              <a:rPr lang="es-PA" sz="1800" dirty="0">
                <a:solidFill>
                  <a:srgbClr val="FFFFFF"/>
                </a:solidFill>
              </a:rPr>
              <a:t>No han notado lugares en Panamá donde hay mucha basura tirada en lugares inapropiados?  No tiene que ser un lugar inapropiado pero también en lugares como tachos de basura desbordados por ejemplo, estos residuos contaminan el ambiente naturalmente y también contamina visualmente la imagen del país, ¿porque no sacar provecho de esta?</a:t>
            </a:r>
          </a:p>
        </p:txBody>
      </p:sp>
    </p:spTree>
    <p:extLst>
      <p:ext uri="{BB962C8B-B14F-4D97-AF65-F5344CB8AC3E}">
        <p14:creationId xmlns:p14="http://schemas.microsoft.com/office/powerpoint/2010/main" val="40475456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8">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7" name="Rectangle 10">
            <a:extLst>
              <a:ext uri="{FF2B5EF4-FFF2-40B4-BE49-F238E27FC236}">
                <a16:creationId xmlns:a16="http://schemas.microsoft.com/office/drawing/2014/main" id="{FBC8BBE5-981E-4B0B-9654-32B5668BF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grpSp>
        <p:nvGrpSpPr>
          <p:cNvPr id="18" name="Group 12">
            <a:extLst>
              <a:ext uri="{FF2B5EF4-FFF2-40B4-BE49-F238E27FC236}">
                <a16:creationId xmlns:a16="http://schemas.microsoft.com/office/drawing/2014/main" id="{8ED5E97A-D21B-4AA4-83CF-DA3A380E301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0"/>
            <a:ext cx="7724071" cy="6858000"/>
            <a:chOff x="4464881" y="0"/>
            <a:chExt cx="7724071" cy="6858000"/>
          </a:xfrm>
        </p:grpSpPr>
        <p:pic>
          <p:nvPicPr>
            <p:cNvPr id="14" name="Picture 13">
              <a:extLst>
                <a:ext uri="{FF2B5EF4-FFF2-40B4-BE49-F238E27FC236}">
                  <a16:creationId xmlns:a16="http://schemas.microsoft.com/office/drawing/2014/main" id="{8AF5706D-4464-450F-93F4-853EDF68CE43}"/>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2">
              <a:duotone>
                <a:schemeClr val="accent6">
                  <a:shade val="45000"/>
                  <a:satMod val="135000"/>
                </a:schemeClr>
                <a:prstClr val="white"/>
              </a:duotone>
              <a:alphaModFix amt="15000"/>
              <a:extLst>
                <a:ext uri="{28A0092B-C50C-407E-A947-70E740481C1C}">
                  <a14:useLocalDpi xmlns:a14="http://schemas.microsoft.com/office/drawing/2010/main" val="0"/>
                </a:ext>
              </a:extLst>
            </a:blip>
            <a:stretch>
              <a:fillRect/>
            </a:stretch>
          </p:blipFill>
          <p:spPr>
            <a:xfrm>
              <a:off x="7073255" y="0"/>
              <a:ext cx="5115697" cy="6858000"/>
            </a:xfrm>
            <a:prstGeom prst="rect">
              <a:avLst/>
            </a:prstGeom>
          </p:spPr>
        </p:pic>
        <p:pic>
          <p:nvPicPr>
            <p:cNvPr id="15" name="Picture 14">
              <a:extLst>
                <a:ext uri="{FF2B5EF4-FFF2-40B4-BE49-F238E27FC236}">
                  <a16:creationId xmlns:a16="http://schemas.microsoft.com/office/drawing/2014/main" id="{3E0FB244-C158-43A9-AD7A-05DC5BBF6D33}"/>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duotone>
                <a:schemeClr val="accent6">
                  <a:shade val="45000"/>
                  <a:satMod val="135000"/>
                </a:schemeClr>
                <a:prstClr val="white"/>
              </a:duotone>
              <a:alphaModFix amt="7000"/>
              <a:extLst>
                <a:ext uri="{28A0092B-C50C-407E-A947-70E740481C1C}">
                  <a14:useLocalDpi xmlns:a14="http://schemas.microsoft.com/office/drawing/2010/main" val="0"/>
                </a:ext>
              </a:extLst>
            </a:blip>
            <a:stretch>
              <a:fillRect/>
            </a:stretch>
          </p:blipFill>
          <p:spPr>
            <a:xfrm rot="16200000">
              <a:off x="5412135" y="-947254"/>
              <a:ext cx="5562598" cy="7457106"/>
            </a:xfrm>
            <a:prstGeom prst="rect">
              <a:avLst/>
            </a:prstGeom>
            <a:effectLst>
              <a:softEdge rad="0"/>
            </a:effectLst>
          </p:spPr>
        </p:pic>
      </p:grpSp>
      <p:sp>
        <p:nvSpPr>
          <p:cNvPr id="2" name="Título 1">
            <a:extLst>
              <a:ext uri="{FF2B5EF4-FFF2-40B4-BE49-F238E27FC236}">
                <a16:creationId xmlns:a16="http://schemas.microsoft.com/office/drawing/2014/main" id="{0099DB1E-BE3E-81EC-7A17-42A06C63FBF8}"/>
              </a:ext>
            </a:extLst>
          </p:cNvPr>
          <p:cNvSpPr>
            <a:spLocks noGrp="1"/>
          </p:cNvSpPr>
          <p:nvPr>
            <p:ph type="title"/>
          </p:nvPr>
        </p:nvSpPr>
        <p:spPr>
          <a:xfrm>
            <a:off x="838200" y="586992"/>
            <a:ext cx="5638800" cy="2461008"/>
          </a:xfrm>
        </p:spPr>
        <p:txBody>
          <a:bodyPr>
            <a:normAutofit/>
          </a:bodyPr>
          <a:lstStyle/>
          <a:p>
            <a:r>
              <a:rPr lang="es-PA"/>
              <a:t>Resolución del problema</a:t>
            </a:r>
            <a:endParaRPr lang="es-PA" dirty="0"/>
          </a:p>
        </p:txBody>
      </p:sp>
      <p:sp>
        <p:nvSpPr>
          <p:cNvPr id="3" name="Marcador de contenido 2">
            <a:extLst>
              <a:ext uri="{FF2B5EF4-FFF2-40B4-BE49-F238E27FC236}">
                <a16:creationId xmlns:a16="http://schemas.microsoft.com/office/drawing/2014/main" id="{43346AE6-42EE-3A6D-0557-2E6AF3B01B50}"/>
              </a:ext>
            </a:extLst>
          </p:cNvPr>
          <p:cNvSpPr>
            <a:spLocks noGrp="1"/>
          </p:cNvSpPr>
          <p:nvPr>
            <p:ph idx="1"/>
          </p:nvPr>
        </p:nvSpPr>
        <p:spPr>
          <a:xfrm>
            <a:off x="838200" y="3124200"/>
            <a:ext cx="5638437" cy="3156166"/>
          </a:xfrm>
        </p:spPr>
        <p:txBody>
          <a:bodyPr anchor="ctr">
            <a:normAutofit/>
          </a:bodyPr>
          <a:lstStyle/>
          <a:p>
            <a:r>
              <a:rPr lang="es-PA" sz="1800" dirty="0"/>
              <a:t>Hemos abarcado el problema de manera similar a un recolector de basura, reciclando los materiales recolectados y transformarlos con maquinaria en nuevos materiales apropiados para la venta, proveyendo a organizaciones que necesiten de estos. Se viajara como un camión de basura pero en ves de redirigir y destruir esta es llevada a sus sucursales para ser recicladas</a:t>
            </a:r>
          </a:p>
        </p:txBody>
      </p:sp>
      <p:pic>
        <p:nvPicPr>
          <p:cNvPr id="19" name="Picture 4" descr="Almacenes exteriores">
            <a:extLst>
              <a:ext uri="{FF2B5EF4-FFF2-40B4-BE49-F238E27FC236}">
                <a16:creationId xmlns:a16="http://schemas.microsoft.com/office/drawing/2014/main" id="{6EF847D9-E247-3813-B3C5-E19EC97F1480}"/>
              </a:ext>
            </a:extLst>
          </p:cNvPr>
          <p:cNvPicPr>
            <a:picLocks noChangeAspect="1"/>
          </p:cNvPicPr>
          <p:nvPr/>
        </p:nvPicPr>
        <p:blipFill rotWithShape="1">
          <a:blip r:embed="rId4"/>
          <a:srcRect l="18581" r="29726"/>
          <a:stretch/>
        </p:blipFill>
        <p:spPr>
          <a:xfrm>
            <a:off x="6861048" y="1"/>
            <a:ext cx="5330952" cy="6858000"/>
          </a:xfrm>
          <a:prstGeom prst="rect">
            <a:avLst/>
          </a:prstGeom>
        </p:spPr>
      </p:pic>
    </p:spTree>
    <p:extLst>
      <p:ext uri="{BB962C8B-B14F-4D97-AF65-F5344CB8AC3E}">
        <p14:creationId xmlns:p14="http://schemas.microsoft.com/office/powerpoint/2010/main" val="32980339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5" name="Rectangle 2054">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057" name="Rectangle 2056">
            <a:extLst>
              <a:ext uri="{FF2B5EF4-FFF2-40B4-BE49-F238E27FC236}">
                <a16:creationId xmlns:a16="http://schemas.microsoft.com/office/drawing/2014/main" id="{FBC8BBE5-981E-4B0B-9654-32B5668BF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grpSp>
        <p:nvGrpSpPr>
          <p:cNvPr id="2059" name="Group 2058">
            <a:extLst>
              <a:ext uri="{FF2B5EF4-FFF2-40B4-BE49-F238E27FC236}">
                <a16:creationId xmlns:a16="http://schemas.microsoft.com/office/drawing/2014/main" id="{8D6FD602-3113-4FC4-982F-15099614D2A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3048" y="0"/>
            <a:ext cx="7724071" cy="6858000"/>
            <a:chOff x="4464881" y="0"/>
            <a:chExt cx="7724071" cy="6858000"/>
          </a:xfrm>
        </p:grpSpPr>
        <p:pic>
          <p:nvPicPr>
            <p:cNvPr id="2060" name="Picture 2059">
              <a:extLst>
                <a:ext uri="{FF2B5EF4-FFF2-40B4-BE49-F238E27FC236}">
                  <a16:creationId xmlns:a16="http://schemas.microsoft.com/office/drawing/2014/main" id="{8B8C81AF-BEDB-486F-AB26-181C63BF140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2">
              <a:duotone>
                <a:schemeClr val="accent6">
                  <a:shade val="45000"/>
                  <a:satMod val="135000"/>
                </a:schemeClr>
                <a:prstClr val="white"/>
              </a:duotone>
              <a:alphaModFix amt="15000"/>
              <a:extLst>
                <a:ext uri="{28A0092B-C50C-407E-A947-70E740481C1C}">
                  <a14:useLocalDpi xmlns:a14="http://schemas.microsoft.com/office/drawing/2010/main" val="0"/>
                </a:ext>
              </a:extLst>
            </a:blip>
            <a:stretch>
              <a:fillRect/>
            </a:stretch>
          </p:blipFill>
          <p:spPr>
            <a:xfrm>
              <a:off x="7073255" y="0"/>
              <a:ext cx="5115697" cy="6858000"/>
            </a:xfrm>
            <a:prstGeom prst="rect">
              <a:avLst/>
            </a:prstGeom>
          </p:spPr>
        </p:pic>
        <p:pic>
          <p:nvPicPr>
            <p:cNvPr id="2061" name="Picture 2060">
              <a:extLst>
                <a:ext uri="{FF2B5EF4-FFF2-40B4-BE49-F238E27FC236}">
                  <a16:creationId xmlns:a16="http://schemas.microsoft.com/office/drawing/2014/main" id="{E08D8EF1-80CA-4FAD-BD38-F379CECC367E}"/>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duotone>
                <a:schemeClr val="accent6">
                  <a:shade val="45000"/>
                  <a:satMod val="135000"/>
                </a:schemeClr>
                <a:prstClr val="white"/>
              </a:duotone>
              <a:alphaModFix amt="7000"/>
              <a:extLst>
                <a:ext uri="{28A0092B-C50C-407E-A947-70E740481C1C}">
                  <a14:useLocalDpi xmlns:a14="http://schemas.microsoft.com/office/drawing/2010/main" val="0"/>
                </a:ext>
              </a:extLst>
            </a:blip>
            <a:stretch>
              <a:fillRect/>
            </a:stretch>
          </p:blipFill>
          <p:spPr>
            <a:xfrm rot="16200000">
              <a:off x="5412135" y="-947254"/>
              <a:ext cx="5562598" cy="7457106"/>
            </a:xfrm>
            <a:prstGeom prst="rect">
              <a:avLst/>
            </a:prstGeom>
            <a:effectLst>
              <a:softEdge rad="0"/>
            </a:effectLst>
          </p:spPr>
        </p:pic>
      </p:grpSp>
      <p:sp>
        <p:nvSpPr>
          <p:cNvPr id="2" name="Título 1">
            <a:extLst>
              <a:ext uri="{FF2B5EF4-FFF2-40B4-BE49-F238E27FC236}">
                <a16:creationId xmlns:a16="http://schemas.microsoft.com/office/drawing/2014/main" id="{A617CFE3-9F7A-4340-EA60-7D4DE1CDE7AD}"/>
              </a:ext>
            </a:extLst>
          </p:cNvPr>
          <p:cNvSpPr>
            <a:spLocks noGrp="1"/>
          </p:cNvSpPr>
          <p:nvPr>
            <p:ph type="title"/>
          </p:nvPr>
        </p:nvSpPr>
        <p:spPr>
          <a:xfrm>
            <a:off x="5638800" y="586992"/>
            <a:ext cx="5867400" cy="1664573"/>
          </a:xfrm>
        </p:spPr>
        <p:txBody>
          <a:bodyPr>
            <a:normAutofit/>
          </a:bodyPr>
          <a:lstStyle/>
          <a:p>
            <a:r>
              <a:rPr lang="es-PA" dirty="0"/>
              <a:t>Alcance </a:t>
            </a:r>
          </a:p>
        </p:txBody>
      </p:sp>
      <p:pic>
        <p:nvPicPr>
          <p:cNvPr id="2050" name="Picture 2" descr="Proyectos - Compra de Camiones">
            <a:extLst>
              <a:ext uri="{FF2B5EF4-FFF2-40B4-BE49-F238E27FC236}">
                <a16:creationId xmlns:a16="http://schemas.microsoft.com/office/drawing/2014/main" id="{6833AE34-F7DE-7AB5-810D-2446320D4A7E}"/>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06552" y="1905931"/>
            <a:ext cx="4724400" cy="3132482"/>
          </a:xfrm>
          <a:prstGeom prst="rect">
            <a:avLst/>
          </a:prstGeom>
          <a:noFill/>
          <a:extLst>
            <a:ext uri="{909E8E84-426E-40DD-AFC4-6F175D3DCCD1}">
              <a14:hiddenFill xmlns:a14="http://schemas.microsoft.com/office/drawing/2010/main">
                <a:solidFill>
                  <a:srgbClr val="FFFFFF"/>
                </a:solidFill>
              </a14:hiddenFill>
            </a:ext>
          </a:extLst>
        </p:spPr>
      </p:pic>
      <p:sp>
        <p:nvSpPr>
          <p:cNvPr id="3" name="Marcador de contenido 2">
            <a:extLst>
              <a:ext uri="{FF2B5EF4-FFF2-40B4-BE49-F238E27FC236}">
                <a16:creationId xmlns:a16="http://schemas.microsoft.com/office/drawing/2014/main" id="{02E736B3-9343-1950-CAB6-C2507E727699}"/>
              </a:ext>
            </a:extLst>
          </p:cNvPr>
          <p:cNvSpPr>
            <a:spLocks noGrp="1"/>
          </p:cNvSpPr>
          <p:nvPr>
            <p:ph idx="1"/>
          </p:nvPr>
        </p:nvSpPr>
        <p:spPr>
          <a:xfrm>
            <a:off x="5638860" y="2411653"/>
            <a:ext cx="5867022" cy="3928822"/>
          </a:xfrm>
        </p:spPr>
        <p:txBody>
          <a:bodyPr>
            <a:normAutofit/>
          </a:bodyPr>
          <a:lstStyle/>
          <a:p>
            <a:r>
              <a:rPr lang="es-PA" sz="1800"/>
              <a:t>Por medio de camiones especializados a esto, se tomaran rutas a lo largo de la provincia como inicio, obvio de manera nacional pero con posibilidad de expandir a demás provincias o lugares mas concurridos de este donde constantemente existen quejas sobre este tipo de servicios</a:t>
            </a:r>
          </a:p>
        </p:txBody>
      </p:sp>
    </p:spTree>
    <p:extLst>
      <p:ext uri="{BB962C8B-B14F-4D97-AF65-F5344CB8AC3E}">
        <p14:creationId xmlns:p14="http://schemas.microsoft.com/office/powerpoint/2010/main" val="23808680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EB7B842-64B3-02D2-B6FF-FA80BBEBEA40}"/>
              </a:ext>
            </a:extLst>
          </p:cNvPr>
          <p:cNvSpPr>
            <a:spLocks noGrp="1"/>
          </p:cNvSpPr>
          <p:nvPr>
            <p:ph type="title"/>
          </p:nvPr>
        </p:nvSpPr>
        <p:spPr>
          <a:xfrm>
            <a:off x="458692" y="-383414"/>
            <a:ext cx="10895106" cy="1325563"/>
          </a:xfrm>
        </p:spPr>
        <p:txBody>
          <a:bodyPr/>
          <a:lstStyle/>
          <a:p>
            <a:r>
              <a:rPr lang="es-PA" dirty="0"/>
              <a:t>Diagrama entidad-relación </a:t>
            </a:r>
          </a:p>
        </p:txBody>
      </p:sp>
      <p:pic>
        <p:nvPicPr>
          <p:cNvPr id="9" name="Picture 8">
            <a:extLst>
              <a:ext uri="{FF2B5EF4-FFF2-40B4-BE49-F238E27FC236}">
                <a16:creationId xmlns:a16="http://schemas.microsoft.com/office/drawing/2014/main" id="{776F6810-B09C-9B57-1EBC-B1BA133198A2}"/>
              </a:ext>
            </a:extLst>
          </p:cNvPr>
          <p:cNvPicPr>
            <a:picLocks noChangeAspect="1"/>
          </p:cNvPicPr>
          <p:nvPr/>
        </p:nvPicPr>
        <p:blipFill>
          <a:blip r:embed="rId2"/>
          <a:stretch>
            <a:fillRect/>
          </a:stretch>
        </p:blipFill>
        <p:spPr>
          <a:xfrm>
            <a:off x="760378" y="644532"/>
            <a:ext cx="10671243" cy="5768422"/>
          </a:xfrm>
          <a:prstGeom prst="rect">
            <a:avLst/>
          </a:prstGeom>
        </p:spPr>
      </p:pic>
    </p:spTree>
    <p:extLst>
      <p:ext uri="{BB962C8B-B14F-4D97-AF65-F5344CB8AC3E}">
        <p14:creationId xmlns:p14="http://schemas.microsoft.com/office/powerpoint/2010/main" val="32109214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9">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23" name="Picture 11">
            <a:extLst>
              <a:ext uri="{FF2B5EF4-FFF2-40B4-BE49-F238E27FC236}">
                <a16:creationId xmlns:a16="http://schemas.microsoft.com/office/drawing/2014/main" id="{BC526B7A-4801-4FD1-95C8-03AF22629E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24" name="Rectangle 13">
            <a:extLst>
              <a:ext uri="{FF2B5EF4-FFF2-40B4-BE49-F238E27FC236}">
                <a16:creationId xmlns:a16="http://schemas.microsoft.com/office/drawing/2014/main" id="{297F7562-DBE2-4729-835D-1486BBB437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2627"/>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5" name="Rectangle 15">
            <a:extLst>
              <a:ext uri="{FF2B5EF4-FFF2-40B4-BE49-F238E27FC236}">
                <a16:creationId xmlns:a16="http://schemas.microsoft.com/office/drawing/2014/main" id="{DCE0245F-7D4D-413E-940B-1D9D9A1711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627"/>
            <a:ext cx="12188952"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26" name="Group 17">
            <a:extLst>
              <a:ext uri="{FF2B5EF4-FFF2-40B4-BE49-F238E27FC236}">
                <a16:creationId xmlns:a16="http://schemas.microsoft.com/office/drawing/2014/main" id="{5BB11B77-16CE-4796-9677-F0ED67FCEC1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0"/>
            <a:ext cx="7724071" cy="6858000"/>
            <a:chOff x="4464881" y="0"/>
            <a:chExt cx="7724071" cy="6858000"/>
          </a:xfrm>
        </p:grpSpPr>
        <p:pic>
          <p:nvPicPr>
            <p:cNvPr id="19" name="Picture 18">
              <a:extLst>
                <a:ext uri="{FF2B5EF4-FFF2-40B4-BE49-F238E27FC236}">
                  <a16:creationId xmlns:a16="http://schemas.microsoft.com/office/drawing/2014/main" id="{EF26510D-AF6F-45BA-9996-9EA0F149D097}"/>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duotone>
                <a:schemeClr val="accent6">
                  <a:shade val="45000"/>
                  <a:satMod val="135000"/>
                </a:schemeClr>
                <a:prstClr val="white"/>
              </a:duotone>
              <a:alphaModFix amt="15000"/>
              <a:extLst>
                <a:ext uri="{28A0092B-C50C-407E-A947-70E740481C1C}">
                  <a14:useLocalDpi xmlns:a14="http://schemas.microsoft.com/office/drawing/2010/main" val="0"/>
                </a:ext>
              </a:extLst>
            </a:blip>
            <a:stretch>
              <a:fillRect/>
            </a:stretch>
          </p:blipFill>
          <p:spPr>
            <a:xfrm>
              <a:off x="7073255" y="0"/>
              <a:ext cx="5115697" cy="6858000"/>
            </a:xfrm>
            <a:prstGeom prst="rect">
              <a:avLst/>
            </a:prstGeom>
          </p:spPr>
        </p:pic>
        <p:pic>
          <p:nvPicPr>
            <p:cNvPr id="20" name="Picture 19">
              <a:extLst>
                <a:ext uri="{FF2B5EF4-FFF2-40B4-BE49-F238E27FC236}">
                  <a16:creationId xmlns:a16="http://schemas.microsoft.com/office/drawing/2014/main" id="{5E04EA3F-927A-42F5-96EF-44DCE97863D0}"/>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4">
              <a:duotone>
                <a:schemeClr val="accent6">
                  <a:shade val="45000"/>
                  <a:satMod val="135000"/>
                </a:schemeClr>
                <a:prstClr val="white"/>
              </a:duotone>
              <a:alphaModFix amt="7000"/>
              <a:extLst>
                <a:ext uri="{28A0092B-C50C-407E-A947-70E740481C1C}">
                  <a14:useLocalDpi xmlns:a14="http://schemas.microsoft.com/office/drawing/2010/main" val="0"/>
                </a:ext>
              </a:extLst>
            </a:blip>
            <a:stretch>
              <a:fillRect/>
            </a:stretch>
          </p:blipFill>
          <p:spPr>
            <a:xfrm rot="16200000">
              <a:off x="5412135" y="-947254"/>
              <a:ext cx="5562598" cy="7457106"/>
            </a:xfrm>
            <a:prstGeom prst="rect">
              <a:avLst/>
            </a:prstGeom>
            <a:effectLst>
              <a:softEdge rad="0"/>
            </a:effectLst>
          </p:spPr>
        </p:pic>
      </p:grpSp>
      <p:sp>
        <p:nvSpPr>
          <p:cNvPr id="2" name="Título 1">
            <a:extLst>
              <a:ext uri="{FF2B5EF4-FFF2-40B4-BE49-F238E27FC236}">
                <a16:creationId xmlns:a16="http://schemas.microsoft.com/office/drawing/2014/main" id="{47A50F65-F07B-A67E-129F-FF824A6D26ED}"/>
              </a:ext>
            </a:extLst>
          </p:cNvPr>
          <p:cNvSpPr>
            <a:spLocks noGrp="1"/>
          </p:cNvSpPr>
          <p:nvPr>
            <p:ph type="title"/>
          </p:nvPr>
        </p:nvSpPr>
        <p:spPr>
          <a:xfrm>
            <a:off x="7409930" y="744909"/>
            <a:ext cx="4323376" cy="2912691"/>
          </a:xfrm>
        </p:spPr>
        <p:txBody>
          <a:bodyPr vert="horz" lIns="91440" tIns="45720" rIns="91440" bIns="45720" rtlCol="0" anchor="b">
            <a:normAutofit/>
          </a:bodyPr>
          <a:lstStyle/>
          <a:p>
            <a:r>
              <a:rPr lang="en-US"/>
              <a:t>Tablas</a:t>
            </a:r>
          </a:p>
        </p:txBody>
      </p:sp>
      <p:pic>
        <p:nvPicPr>
          <p:cNvPr id="4" name="Picture 3">
            <a:extLst>
              <a:ext uri="{FF2B5EF4-FFF2-40B4-BE49-F238E27FC236}">
                <a16:creationId xmlns:a16="http://schemas.microsoft.com/office/drawing/2014/main" id="{13135172-B469-672F-361E-C3A03927E649}"/>
              </a:ext>
            </a:extLst>
          </p:cNvPr>
          <p:cNvPicPr>
            <a:picLocks noChangeAspect="1"/>
          </p:cNvPicPr>
          <p:nvPr/>
        </p:nvPicPr>
        <p:blipFill>
          <a:blip r:embed="rId5"/>
          <a:stretch>
            <a:fillRect/>
          </a:stretch>
        </p:blipFill>
        <p:spPr>
          <a:xfrm>
            <a:off x="486838" y="302530"/>
            <a:ext cx="5609162" cy="6170077"/>
          </a:xfrm>
          <a:prstGeom prst="rect">
            <a:avLst/>
          </a:prstGeom>
        </p:spPr>
      </p:pic>
    </p:spTree>
    <p:extLst>
      <p:ext uri="{BB962C8B-B14F-4D97-AF65-F5344CB8AC3E}">
        <p14:creationId xmlns:p14="http://schemas.microsoft.com/office/powerpoint/2010/main" val="11333827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43" name="Rectangle 1030">
            <a:extLst>
              <a:ext uri="{FF2B5EF4-FFF2-40B4-BE49-F238E27FC236}">
                <a16:creationId xmlns:a16="http://schemas.microsoft.com/office/drawing/2014/main" id="{A4FB2F27-3F7D-440E-A905-86607A926A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44" name="Rectangle 1032">
            <a:extLst>
              <a:ext uri="{FF2B5EF4-FFF2-40B4-BE49-F238E27FC236}">
                <a16:creationId xmlns:a16="http://schemas.microsoft.com/office/drawing/2014/main" id="{24C2BF05-856A-4AB0-B6F0-8B3BE04008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45" name="Group 1034">
            <a:extLst>
              <a:ext uri="{FF2B5EF4-FFF2-40B4-BE49-F238E27FC236}">
                <a16:creationId xmlns:a16="http://schemas.microsoft.com/office/drawing/2014/main" id="{4D5C2899-2E0D-42CC-9419-7B586A07615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4881" y="0"/>
            <a:ext cx="7724071" cy="6858000"/>
            <a:chOff x="4464881" y="0"/>
            <a:chExt cx="7724071" cy="6858000"/>
          </a:xfrm>
        </p:grpSpPr>
        <p:pic>
          <p:nvPicPr>
            <p:cNvPr id="1036" name="Picture 1035">
              <a:extLst>
                <a:ext uri="{FF2B5EF4-FFF2-40B4-BE49-F238E27FC236}">
                  <a16:creationId xmlns:a16="http://schemas.microsoft.com/office/drawing/2014/main" id="{5230FD5F-23AA-4F3B-9ADF-D4717AC18F83}"/>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2">
              <a:duotone>
                <a:schemeClr val="accent6">
                  <a:shade val="45000"/>
                  <a:satMod val="135000"/>
                </a:schemeClr>
                <a:prstClr val="white"/>
              </a:duotone>
              <a:alphaModFix amt="15000"/>
              <a:extLst>
                <a:ext uri="{28A0092B-C50C-407E-A947-70E740481C1C}">
                  <a14:useLocalDpi xmlns:a14="http://schemas.microsoft.com/office/drawing/2010/main" val="0"/>
                </a:ext>
              </a:extLst>
            </a:blip>
            <a:stretch>
              <a:fillRect/>
            </a:stretch>
          </p:blipFill>
          <p:spPr>
            <a:xfrm>
              <a:off x="7073255" y="0"/>
              <a:ext cx="5115697" cy="6858000"/>
            </a:xfrm>
            <a:prstGeom prst="rect">
              <a:avLst/>
            </a:prstGeom>
          </p:spPr>
        </p:pic>
        <p:pic>
          <p:nvPicPr>
            <p:cNvPr id="1037" name="Picture 1036">
              <a:extLst>
                <a:ext uri="{FF2B5EF4-FFF2-40B4-BE49-F238E27FC236}">
                  <a16:creationId xmlns:a16="http://schemas.microsoft.com/office/drawing/2014/main" id="{FA75D7EA-FD3D-4DFF-9B32-9B6F8D7D021A}"/>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duotone>
                <a:schemeClr val="accent6">
                  <a:shade val="45000"/>
                  <a:satMod val="135000"/>
                </a:schemeClr>
                <a:prstClr val="white"/>
              </a:duotone>
              <a:alphaModFix amt="7000"/>
              <a:extLst>
                <a:ext uri="{28A0092B-C50C-407E-A947-70E740481C1C}">
                  <a14:useLocalDpi xmlns:a14="http://schemas.microsoft.com/office/drawing/2010/main" val="0"/>
                </a:ext>
              </a:extLst>
            </a:blip>
            <a:stretch>
              <a:fillRect/>
            </a:stretch>
          </p:blipFill>
          <p:spPr>
            <a:xfrm rot="16200000">
              <a:off x="5412135" y="-947254"/>
              <a:ext cx="5562598" cy="7457106"/>
            </a:xfrm>
            <a:prstGeom prst="rect">
              <a:avLst/>
            </a:prstGeom>
            <a:effectLst>
              <a:softEdge rad="0"/>
            </a:effectLst>
          </p:spPr>
        </p:pic>
      </p:grpSp>
      <p:sp>
        <p:nvSpPr>
          <p:cNvPr id="2" name="Título 1">
            <a:extLst>
              <a:ext uri="{FF2B5EF4-FFF2-40B4-BE49-F238E27FC236}">
                <a16:creationId xmlns:a16="http://schemas.microsoft.com/office/drawing/2014/main" id="{BDC97638-B041-0DFE-D2AA-0B23770AB95D}"/>
              </a:ext>
            </a:extLst>
          </p:cNvPr>
          <p:cNvSpPr>
            <a:spLocks noGrp="1"/>
          </p:cNvSpPr>
          <p:nvPr>
            <p:ph type="title"/>
          </p:nvPr>
        </p:nvSpPr>
        <p:spPr>
          <a:xfrm>
            <a:off x="838200" y="461339"/>
            <a:ext cx="5334000" cy="2831136"/>
          </a:xfrm>
        </p:spPr>
        <p:txBody>
          <a:bodyPr>
            <a:normAutofit/>
          </a:bodyPr>
          <a:lstStyle/>
          <a:p>
            <a:r>
              <a:rPr lang="es-PA"/>
              <a:t>Conclusión</a:t>
            </a:r>
            <a:endParaRPr lang="es-PA" dirty="0"/>
          </a:p>
        </p:txBody>
      </p:sp>
      <p:sp>
        <p:nvSpPr>
          <p:cNvPr id="3" name="Marcador de contenido 2">
            <a:extLst>
              <a:ext uri="{FF2B5EF4-FFF2-40B4-BE49-F238E27FC236}">
                <a16:creationId xmlns:a16="http://schemas.microsoft.com/office/drawing/2014/main" id="{C01F7E72-8A05-33B9-9F1C-1AC921A4449D}"/>
              </a:ext>
            </a:extLst>
          </p:cNvPr>
          <p:cNvSpPr>
            <a:spLocks noGrp="1"/>
          </p:cNvSpPr>
          <p:nvPr>
            <p:ph idx="1"/>
          </p:nvPr>
        </p:nvSpPr>
        <p:spPr>
          <a:xfrm>
            <a:off x="838200" y="3429000"/>
            <a:ext cx="5333657" cy="2585613"/>
          </a:xfrm>
        </p:spPr>
        <p:txBody>
          <a:bodyPr>
            <a:normAutofit/>
          </a:bodyPr>
          <a:lstStyle/>
          <a:p>
            <a:r>
              <a:rPr lang="es-MX" sz="1800"/>
              <a:t>En resumen, el reciclaje en Panamá representa un compromiso con el medio ambiente y la sostenibilidad. Con el esfuerzo conjunto de todos los sectores de la sociedad, el país puede transformar sus desafíos en oportunidades y establecer un modelo de gestión de residuos que beneficie tanto al entorno como a sus habitantes.</a:t>
            </a:r>
            <a:endParaRPr lang="es-PA" sz="1800"/>
          </a:p>
        </p:txBody>
      </p:sp>
      <p:pic>
        <p:nvPicPr>
          <p:cNvPr id="1026" name="Picture 2" descr="El reciclaje se enfrenta a una dura batalla para imponerse en Panamá">
            <a:extLst>
              <a:ext uri="{FF2B5EF4-FFF2-40B4-BE49-F238E27FC236}">
                <a16:creationId xmlns:a16="http://schemas.microsoft.com/office/drawing/2014/main" id="{5FE6F95E-E421-E0E0-F200-04466C46C48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2009" r="13110" b="1"/>
          <a:stretch/>
        </p:blipFill>
        <p:spPr bwMode="auto">
          <a:xfrm>
            <a:off x="6626806" y="1019556"/>
            <a:ext cx="4817466" cy="48188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351030"/>
      </p:ext>
    </p:extLst>
  </p:cSld>
  <p:clrMapOvr>
    <a:masterClrMapping/>
  </p:clrMapOvr>
</p:sld>
</file>

<file path=ppt/theme/theme1.xml><?xml version="1.0" encoding="utf-8"?>
<a:theme xmlns:a="http://schemas.openxmlformats.org/drawingml/2006/main" name="DappledVTI">
  <a:themeElements>
    <a:clrScheme name="AnalogousFromDarkSeedLeftStep">
      <a:dk1>
        <a:srgbClr val="000000"/>
      </a:dk1>
      <a:lt1>
        <a:srgbClr val="FFFFFF"/>
      </a:lt1>
      <a:dk2>
        <a:srgbClr val="171735"/>
      </a:dk2>
      <a:lt2>
        <a:srgbClr val="F0F3F1"/>
      </a:lt2>
      <a:accent1>
        <a:srgbClr val="C34DA3"/>
      </a:accent1>
      <a:accent2>
        <a:srgbClr val="A03BB1"/>
      </a:accent2>
      <a:accent3>
        <a:srgbClr val="814DC3"/>
      </a:accent3>
      <a:accent4>
        <a:srgbClr val="413EB3"/>
      </a:accent4>
      <a:accent5>
        <a:srgbClr val="4D7BC3"/>
      </a:accent5>
      <a:accent6>
        <a:srgbClr val="3B9BB1"/>
      </a:accent6>
      <a:hlink>
        <a:srgbClr val="3F5CBF"/>
      </a:hlink>
      <a:folHlink>
        <a:srgbClr val="7F7F7F"/>
      </a:folHlink>
    </a:clrScheme>
    <a:fontScheme name="Custom 67">
      <a:majorFont>
        <a:latin typeface="Sabon Next LT"/>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appledVTI" id="{204FEFAB-F02B-4FE8-B509-C50A618B972D}" vid="{7EAEADA8-5A8E-45B2-B0E4-448EC7E7A94F}"/>
    </a:ext>
  </a:extLst>
</a:theme>
</file>

<file path=docProps/app.xml><?xml version="1.0" encoding="utf-8"?>
<Properties xmlns="http://schemas.openxmlformats.org/officeDocument/2006/extended-properties" xmlns:vt="http://schemas.openxmlformats.org/officeDocument/2006/docPropsVTypes">
  <TotalTime>441</TotalTime>
  <Words>305</Words>
  <Application>Microsoft Office PowerPoint</Application>
  <PresentationFormat>Widescreen</PresentationFormat>
  <Paragraphs>18</Paragraphs>
  <Slides>8</Slides>
  <Notes>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vt:i4>
      </vt:variant>
    </vt:vector>
  </HeadingPairs>
  <TitlesOfParts>
    <vt:vector size="13" baseType="lpstr">
      <vt:lpstr>Arial</vt:lpstr>
      <vt:lpstr>Avenir Next LT Pro</vt:lpstr>
      <vt:lpstr>AvenirNext LT Pro Medium</vt:lpstr>
      <vt:lpstr>Sabon Next LT</vt:lpstr>
      <vt:lpstr>DappledVTI</vt:lpstr>
      <vt:lpstr>Sistema de Reciclaje</vt:lpstr>
      <vt:lpstr>introducción</vt:lpstr>
      <vt:lpstr>problema</vt:lpstr>
      <vt:lpstr>Resolución del problema</vt:lpstr>
      <vt:lpstr>Alcance </vt:lpstr>
      <vt:lpstr>Diagrama entidad-relación </vt:lpstr>
      <vt:lpstr>Tablas</vt:lpstr>
      <vt:lpstr>Conclusión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ALEX HERNANDEZ</dc:creator>
  <cp:lastModifiedBy>FRANCISCO HERRERA</cp:lastModifiedBy>
  <cp:revision>4</cp:revision>
  <dcterms:created xsi:type="dcterms:W3CDTF">2024-06-30T23:52:04Z</dcterms:created>
  <dcterms:modified xsi:type="dcterms:W3CDTF">2024-07-13T04:49:12Z</dcterms:modified>
</cp:coreProperties>
</file>